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u="sng" dirty="0" smtClean="0"/>
              <a:t>Jsem laskavec, to je věc!</a:t>
            </a:r>
            <a:endParaRPr lang="cs-CZ" b="1" i="1" u="sng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9602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Prosenická trojka jsou třeťáci z Prosenic, kteří se rozhodli být laskaví a dělat dobré skutky.</a:t>
            </a:r>
            <a:endParaRPr lang="cs-CZ" dirty="0"/>
          </a:p>
        </p:txBody>
      </p:sp>
      <p:pic>
        <p:nvPicPr>
          <p:cNvPr id="1026" name="Picture 2" descr="C:\Users\pavlickova\Desktop\laskavec\P11903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16647" r="4621" b="7839"/>
          <a:stretch/>
        </p:blipFill>
        <p:spPr bwMode="auto">
          <a:xfrm>
            <a:off x="1331640" y="2268641"/>
            <a:ext cx="6552728" cy="443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je to!!!!</a:t>
            </a:r>
            <a:endParaRPr lang="cs-CZ" dirty="0"/>
          </a:p>
        </p:txBody>
      </p:sp>
      <p:pic>
        <p:nvPicPr>
          <p:cNvPr id="2050" name="Picture 2" descr="C:\Users\pavlickova\Desktop\laskavec foto\P119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18659"/>
          <a:stretch/>
        </p:blipFill>
        <p:spPr bwMode="auto">
          <a:xfrm>
            <a:off x="680136" y="1340768"/>
            <a:ext cx="8058032" cy="536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76" y="188640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vlickova\Desktop\laskavec\P1190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9997" y="902281"/>
            <a:ext cx="6828835" cy="512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avlickova\Desktop\laskavec\P1190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 t="820" r="8265" b="-820"/>
          <a:stretch/>
        </p:blipFill>
        <p:spPr bwMode="auto">
          <a:xfrm>
            <a:off x="5192596" y="2624158"/>
            <a:ext cx="3884162" cy="42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81" y="692696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cs-CZ" dirty="0" smtClean="0"/>
              <a:t>Padaly různé návrhy, co uděláme, </a:t>
            </a:r>
            <a:br>
              <a:rPr lang="cs-CZ" dirty="0" smtClean="0"/>
            </a:br>
            <a:r>
              <a:rPr lang="cs-CZ" dirty="0" smtClean="0"/>
              <a:t>jak budeme laskaví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cs-CZ" dirty="0" smtClean="0"/>
              <a:t>Vítězný nápad – zasadíme strom – uděláme laskavost sobě i </a:t>
            </a:r>
            <a:r>
              <a:rPr lang="cs-CZ" dirty="0" smtClean="0"/>
              <a:t>přírodě</a:t>
            </a:r>
          </a:p>
          <a:p>
            <a:r>
              <a:rPr lang="cs-CZ" dirty="0" smtClean="0"/>
              <a:t>Děti si na koupi stromu vydělaly samy</a:t>
            </a:r>
            <a:endParaRPr lang="cs-CZ" dirty="0" smtClean="0"/>
          </a:p>
          <a:p>
            <a:r>
              <a:rPr lang="cs-CZ" dirty="0" smtClean="0"/>
              <a:t>Děkujeme Obecnímu úřadu v Prosenicích za pomoc při shánění stromu, místa k zasazení i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při sázení, protože to není vůbec jednoduchá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cs-CZ" dirty="0" smtClean="0"/>
              <a:t>záležitost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18298"/>
            <a:ext cx="1379054" cy="137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 a švestka na obecním úřadě</a:t>
            </a:r>
            <a:endParaRPr lang="cs-CZ" dirty="0"/>
          </a:p>
        </p:txBody>
      </p:sp>
      <p:pic>
        <p:nvPicPr>
          <p:cNvPr id="3074" name="Picture 2" descr="C:\Users\pavlickova\Desktop\laskavec\P1190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/>
          <a:stretch/>
        </p:blipFill>
        <p:spPr bwMode="auto">
          <a:xfrm>
            <a:off x="539552" y="1484784"/>
            <a:ext cx="800292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 a švestka na místě</a:t>
            </a:r>
            <a:endParaRPr lang="cs-CZ" dirty="0"/>
          </a:p>
        </p:txBody>
      </p:sp>
      <p:pic>
        <p:nvPicPr>
          <p:cNvPr id="4098" name="Picture 2" descr="C:\Users\pavlickova\Desktop\laskavec\P11903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9293" r="385"/>
          <a:stretch/>
        </p:blipFill>
        <p:spPr bwMode="auto">
          <a:xfrm>
            <a:off x="395536" y="1268759"/>
            <a:ext cx="8044388" cy="547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makáme</a:t>
            </a:r>
            <a:endParaRPr lang="cs-CZ" dirty="0"/>
          </a:p>
        </p:txBody>
      </p:sp>
      <p:pic>
        <p:nvPicPr>
          <p:cNvPr id="5122" name="Picture 2" descr="C:\Users\pavlickova\Desktop\laskavec\P11903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20879" r="14181" b="7307"/>
          <a:stretch/>
        </p:blipFill>
        <p:spPr bwMode="auto">
          <a:xfrm>
            <a:off x="12118" y="752111"/>
            <a:ext cx="3273000" cy="24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avlickova\Desktop\laskavec\P11903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t="14209" r="11587" b="14200"/>
          <a:stretch/>
        </p:blipFill>
        <p:spPr bwMode="auto">
          <a:xfrm>
            <a:off x="6084168" y="476672"/>
            <a:ext cx="2796729" cy="234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avlickova\Desktop\laskavec\P11903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9571" r="31457" b="8611"/>
          <a:stretch/>
        </p:blipFill>
        <p:spPr bwMode="auto">
          <a:xfrm>
            <a:off x="3563888" y="1883065"/>
            <a:ext cx="2364605" cy="324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avlickova\Desktop\laskavec\P11904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7941" r="34905"/>
          <a:stretch/>
        </p:blipFill>
        <p:spPr bwMode="auto">
          <a:xfrm>
            <a:off x="829052" y="3480473"/>
            <a:ext cx="2456066" cy="329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avlickova\Desktop\laskavec\P11904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0" r="52059"/>
          <a:stretch/>
        </p:blipFill>
        <p:spPr bwMode="auto">
          <a:xfrm>
            <a:off x="6266901" y="3313603"/>
            <a:ext cx="2431262" cy="346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47" y="5229200"/>
            <a:ext cx="1270886" cy="127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6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makáme</a:t>
            </a:r>
            <a:endParaRPr lang="cs-CZ" dirty="0"/>
          </a:p>
        </p:txBody>
      </p:sp>
      <p:pic>
        <p:nvPicPr>
          <p:cNvPr id="6146" name="Picture 2" descr="C:\Users\pavlickova\Desktop\laskavec\P11904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0024" r="37706"/>
          <a:stretch/>
        </p:blipFill>
        <p:spPr bwMode="auto">
          <a:xfrm>
            <a:off x="179512" y="4763"/>
            <a:ext cx="2304255" cy="411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avlickova\Desktop\laskavec\P1190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t="17949" r="47386"/>
          <a:stretch/>
        </p:blipFill>
        <p:spPr bwMode="auto">
          <a:xfrm>
            <a:off x="6801765" y="0"/>
            <a:ext cx="2232248" cy="393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avlickova\Desktop\laskavec\P11904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41030"/>
          <a:stretch/>
        </p:blipFill>
        <p:spPr bwMode="auto">
          <a:xfrm>
            <a:off x="3203848" y="1196752"/>
            <a:ext cx="2380447" cy="370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avlickova\Desktop\laskavec\P11904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0871" r="5662"/>
          <a:stretch/>
        </p:blipFill>
        <p:spPr bwMode="auto">
          <a:xfrm>
            <a:off x="611560" y="3988726"/>
            <a:ext cx="3131170" cy="268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avlickova\Desktop\laskavec\P11904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8" r="27913"/>
          <a:stretch/>
        </p:blipFill>
        <p:spPr bwMode="auto">
          <a:xfrm>
            <a:off x="5584295" y="3241911"/>
            <a:ext cx="209714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57192"/>
            <a:ext cx="136815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makáme</a:t>
            </a:r>
            <a:endParaRPr lang="cs-CZ" dirty="0"/>
          </a:p>
        </p:txBody>
      </p:sp>
      <p:pic>
        <p:nvPicPr>
          <p:cNvPr id="7170" name="Picture 2" descr="C:\Users\pavlickova\Desktop\laskavec\P1190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2" r="27758"/>
          <a:stretch/>
        </p:blipFill>
        <p:spPr bwMode="auto">
          <a:xfrm>
            <a:off x="520052" y="0"/>
            <a:ext cx="207616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avlickova\Desktop\laskavec\P1190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32087"/>
          <a:stretch/>
        </p:blipFill>
        <p:spPr bwMode="auto">
          <a:xfrm>
            <a:off x="6588224" y="260648"/>
            <a:ext cx="2008910" cy="282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avlickova\Desktop\laskavec\P11904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r="25739"/>
          <a:stretch/>
        </p:blipFill>
        <p:spPr bwMode="auto">
          <a:xfrm>
            <a:off x="107504" y="3873526"/>
            <a:ext cx="218901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avlickova\Desktop\laskavec\P11904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13433" r="20364"/>
          <a:stretch/>
        </p:blipFill>
        <p:spPr bwMode="auto">
          <a:xfrm>
            <a:off x="2843808" y="1625959"/>
            <a:ext cx="2992582" cy="339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pavlickova\Desktop\laskavec\P11904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61"/>
          <a:stretch/>
        </p:blipFill>
        <p:spPr bwMode="auto">
          <a:xfrm>
            <a:off x="6156176" y="3412864"/>
            <a:ext cx="2440958" cy="344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80" y="5135432"/>
            <a:ext cx="1372238" cy="137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5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Pořádně zalejeme</a:t>
            </a:r>
            <a:endParaRPr lang="cs-CZ" dirty="0"/>
          </a:p>
        </p:txBody>
      </p:sp>
      <p:pic>
        <p:nvPicPr>
          <p:cNvPr id="1026" name="Picture 2" descr="C:\Users\pavlickova\Desktop\laskavec foto\P119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" y="1318626"/>
            <a:ext cx="4350003" cy="326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vlickova\Desktop\laskavec foto\P119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140968"/>
            <a:ext cx="4438447" cy="332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512167" cy="1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41612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98</Words>
  <Application>Microsoft Office PowerPoint</Application>
  <PresentationFormat>Předvádění na obrazovce (4:3)</PresentationFormat>
  <Paragraphs>15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Jsem laskavec, to je věc!</vt:lpstr>
      <vt:lpstr>Prezentace aplikace PowerPoint</vt:lpstr>
      <vt:lpstr>Padaly různé návrhy, co uděláme,  jak budeme laskaví</vt:lpstr>
      <vt:lpstr>My a švestka na obecním úřadě</vt:lpstr>
      <vt:lpstr>My a švestka na místě</vt:lpstr>
      <vt:lpstr>A makáme</vt:lpstr>
      <vt:lpstr>A makáme</vt:lpstr>
      <vt:lpstr>A makáme</vt:lpstr>
      <vt:lpstr>Pořádně zalejeme</vt:lpstr>
      <vt:lpstr>A je to!!!!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Jsem laskavec</dc:title>
  <dc:creator>Hana Pavlickova</dc:creator>
  <cp:lastModifiedBy>pavlickova</cp:lastModifiedBy>
  <cp:revision>17</cp:revision>
  <dcterms:created xsi:type="dcterms:W3CDTF">2019-11-12T10:05:22Z</dcterms:created>
  <dcterms:modified xsi:type="dcterms:W3CDTF">2019-11-12T11:18:08Z</dcterms:modified>
</cp:coreProperties>
</file>